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Relationship Id="rId17" Type="http://schemas.openxmlformats.org/officeDocument/2006/relationships/image" Target="../media/image3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07297" y="8462441"/>
            <a:ext cx="1082392" cy="21429"/>
            <a:chOff x="14607297" y="8462441"/>
            <a:chExt cx="1082392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607297" y="8462441"/>
              <a:ext cx="1082392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0341" y="5323501"/>
            <a:ext cx="872503" cy="44370"/>
            <a:chOff x="8280341" y="5323501"/>
            <a:chExt cx="872503" cy="443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280341" y="5323501"/>
              <a:ext cx="872503" cy="443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654" y="4152937"/>
            <a:ext cx="872503" cy="133111"/>
            <a:chOff x="1104654" y="4152937"/>
            <a:chExt cx="872503" cy="133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04654" y="4152937"/>
              <a:ext cx="872503" cy="1331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7555" y="2864057"/>
            <a:ext cx="4564745" cy="28944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22065" y="7840970"/>
            <a:ext cx="1186867" cy="8933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58288" y="8433412"/>
            <a:ext cx="1751085" cy="7892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5079" y="4890938"/>
            <a:ext cx="6743686" cy="10705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13798" y="5302950"/>
            <a:ext cx="7025359" cy="21429"/>
            <a:chOff x="6113798" y="530295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113798" y="5302950"/>
              <a:ext cx="702535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374" y="1791790"/>
            <a:ext cx="6715271" cy="6447008"/>
            <a:chOff x="1308374" y="1791790"/>
            <a:chExt cx="6715271" cy="6447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374" y="1791790"/>
              <a:ext cx="6715271" cy="64470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60987" y="2006322"/>
            <a:ext cx="1801047" cy="9029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6318" y="478261"/>
            <a:ext cx="7004118" cy="131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8573" y="9187782"/>
            <a:ext cx="43602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2439" y="2708137"/>
            <a:ext cx="5735028" cy="30613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909374" y="8175879"/>
            <a:ext cx="10382409" cy="6850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51472" y="5535545"/>
            <a:ext cx="1736361" cy="8648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2439" y="6143107"/>
            <a:ext cx="5606495" cy="21717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253468"/>
            <a:chOff x="0" y="1685714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41020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7340" y="5817857"/>
            <a:ext cx="8055180" cy="21429"/>
            <a:chOff x="5317340" y="5817857"/>
            <a:chExt cx="8055180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317340" y="5817857"/>
              <a:ext cx="805518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39" y="1853221"/>
            <a:ext cx="9145702" cy="7880360"/>
            <a:chOff x="116039" y="1853221"/>
            <a:chExt cx="9145702" cy="78803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39" y="1853221"/>
              <a:ext cx="9145702" cy="7880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5887" y="1872269"/>
            <a:ext cx="8735712" cy="4349890"/>
            <a:chOff x="9415887" y="1872269"/>
            <a:chExt cx="8735712" cy="4349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5887" y="1872269"/>
              <a:ext cx="8735712" cy="43498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80662" y="6508321"/>
            <a:ext cx="8023153" cy="32983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7471" y="478261"/>
            <a:ext cx="6657566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72" y="1856854"/>
            <a:ext cx="9611260" cy="7854046"/>
            <a:chOff x="141872" y="1856854"/>
            <a:chExt cx="9611260" cy="78540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72" y="1856854"/>
              <a:ext cx="9611260" cy="7854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4256" y="1856854"/>
            <a:ext cx="8458125" cy="7854046"/>
            <a:chOff x="9694256" y="1856854"/>
            <a:chExt cx="8458125" cy="7854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4256" y="1856854"/>
              <a:ext cx="8458125" cy="78540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7471" y="478261"/>
            <a:ext cx="6657566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2507" y="3315774"/>
            <a:ext cx="5583600" cy="3260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13798" y="5302950"/>
            <a:ext cx="7025359" cy="21429"/>
            <a:chOff x="6113798" y="530295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113798" y="5302950"/>
              <a:ext cx="702535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4828" y="1886700"/>
            <a:ext cx="7231040" cy="6302495"/>
            <a:chOff x="1544828" y="1886700"/>
            <a:chExt cx="7231040" cy="63024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4828" y="1886700"/>
              <a:ext cx="7231040" cy="63024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1469" y="2689435"/>
            <a:ext cx="3677523" cy="8396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7547" y="446734"/>
            <a:ext cx="10956804" cy="131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8573" y="9187782"/>
            <a:ext cx="43602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73937" y="3326198"/>
            <a:ext cx="6106933" cy="837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859678" y="8175879"/>
            <a:ext cx="11390942" cy="6850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51469" y="4060250"/>
            <a:ext cx="1360361" cy="874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83654" y="4883467"/>
            <a:ext cx="7624495" cy="3116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387" y="1915368"/>
            <a:ext cx="17806738" cy="5278162"/>
            <a:chOff x="296387" y="1915368"/>
            <a:chExt cx="17806738" cy="5278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387" y="1915368"/>
              <a:ext cx="17806738" cy="5278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994" y="4307097"/>
            <a:ext cx="9126403" cy="4847945"/>
            <a:chOff x="919994" y="4307097"/>
            <a:chExt cx="9126403" cy="48479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994" y="4307097"/>
              <a:ext cx="9126403" cy="48479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568" y="3412050"/>
            <a:ext cx="3809438" cy="11458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6383" y="7158031"/>
            <a:ext cx="6902904" cy="27546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287" y="2165156"/>
            <a:ext cx="17413396" cy="7237443"/>
            <a:chOff x="294287" y="2165156"/>
            <a:chExt cx="17413396" cy="7237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87" y="2165156"/>
              <a:ext cx="17413396" cy="7237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06311" y="3685955"/>
            <a:ext cx="6267780" cy="3892214"/>
            <a:chOff x="4706311" y="3685955"/>
            <a:chExt cx="6267780" cy="389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6311" y="3685955"/>
              <a:ext cx="6267780" cy="38922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635" y="3866574"/>
            <a:ext cx="3994658" cy="15800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005" y="1754277"/>
            <a:ext cx="17182266" cy="8027673"/>
            <a:chOff x="533005" y="1754277"/>
            <a:chExt cx="17182266" cy="8027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005" y="1754277"/>
              <a:ext cx="17182266" cy="80276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4124" y="2670213"/>
            <a:ext cx="12250006" cy="42857"/>
            <a:chOff x="734124" y="2670213"/>
            <a:chExt cx="12250006" cy="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124" y="2670213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124" y="2983123"/>
            <a:ext cx="12250006" cy="42857"/>
            <a:chOff x="734124" y="2983123"/>
            <a:chExt cx="12250006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124" y="2983123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3541" y="3487633"/>
            <a:ext cx="12270068" cy="42857"/>
            <a:chOff x="723541" y="3487633"/>
            <a:chExt cx="12270068" cy="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541" y="3487633"/>
              <a:ext cx="12270068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4124" y="3813176"/>
            <a:ext cx="12250006" cy="42857"/>
            <a:chOff x="734124" y="3813176"/>
            <a:chExt cx="12250006" cy="4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124" y="3813176"/>
              <a:ext cx="12250006" cy="42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9509" y="4236621"/>
            <a:ext cx="5464896" cy="20311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9015" y="1821601"/>
            <a:ext cx="17008867" cy="7924553"/>
            <a:chOff x="599015" y="1821601"/>
            <a:chExt cx="17008867" cy="79245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015" y="1821601"/>
              <a:ext cx="17008867" cy="7924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1890" y="4217938"/>
            <a:ext cx="12250006" cy="42857"/>
            <a:chOff x="741890" y="4217938"/>
            <a:chExt cx="12250006" cy="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890" y="4217938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743" y="4557224"/>
            <a:ext cx="12250006" cy="42857"/>
            <a:chOff x="731743" y="4557224"/>
            <a:chExt cx="12250006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743" y="4557224"/>
              <a:ext cx="12250006" cy="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546" y="1829452"/>
            <a:ext cx="16988623" cy="7908849"/>
            <a:chOff x="648546" y="1829452"/>
            <a:chExt cx="16988623" cy="79088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546" y="1829452"/>
              <a:ext cx="16988623" cy="7908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564" y="4141748"/>
            <a:ext cx="12250006" cy="42857"/>
            <a:chOff x="648564" y="4141748"/>
            <a:chExt cx="12250006" cy="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564" y="4141748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564" y="4459208"/>
            <a:ext cx="12250006" cy="42857"/>
            <a:chOff x="648564" y="4459208"/>
            <a:chExt cx="12250006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564" y="4459208"/>
              <a:ext cx="12250006" cy="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724" y="1828571"/>
            <a:ext cx="17015705" cy="7826590"/>
            <a:chOff x="555724" y="1828571"/>
            <a:chExt cx="17015705" cy="78265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724" y="1828571"/>
              <a:ext cx="17015705" cy="7826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5724" y="5114286"/>
            <a:ext cx="11380555" cy="641020"/>
            <a:chOff x="555724" y="5114286"/>
            <a:chExt cx="11380555" cy="641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724" y="5114286"/>
              <a:ext cx="11380555" cy="6410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1862" y="7426602"/>
            <a:ext cx="5467162" cy="2091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65" y="1031606"/>
            <a:ext cx="18285714" cy="11610619"/>
            <a:chOff x="78465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3741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65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41012" y="4366355"/>
            <a:ext cx="7511323" cy="17326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18098" y="4182174"/>
            <a:ext cx="8389828" cy="13669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333247" y="4467888"/>
            <a:ext cx="7740963" cy="13669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96204" y="1559632"/>
            <a:ext cx="8963918" cy="14775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145809" y="6250983"/>
            <a:ext cx="8478916" cy="11355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13831" y="5274936"/>
            <a:ext cx="7594247" cy="13669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27793" y="6372593"/>
            <a:ext cx="7579609" cy="17326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56946" y="6249576"/>
            <a:ext cx="6917552" cy="13669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1454" y="3814956"/>
            <a:ext cx="2602804" cy="3937843"/>
            <a:chOff x="7841454" y="3814956"/>
            <a:chExt cx="2602804" cy="3937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1454" y="3814956"/>
              <a:ext cx="2602804" cy="39378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287" y="2165156"/>
            <a:ext cx="17413396" cy="7237443"/>
            <a:chOff x="294287" y="2165156"/>
            <a:chExt cx="17413396" cy="7237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87" y="2165156"/>
              <a:ext cx="17413396" cy="7237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287" y="3615074"/>
            <a:ext cx="6267780" cy="3892214"/>
            <a:chOff x="294287" y="3615074"/>
            <a:chExt cx="6267780" cy="389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287" y="3615074"/>
              <a:ext cx="6267780" cy="3892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47390" y="7672750"/>
            <a:ext cx="6408768" cy="977340"/>
            <a:chOff x="10647390" y="7672750"/>
            <a:chExt cx="6408768" cy="9773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7390" y="7672750"/>
              <a:ext cx="6408768" cy="9773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2718" y="9054070"/>
            <a:ext cx="2428572" cy="64286"/>
            <a:chOff x="722718" y="9054070"/>
            <a:chExt cx="2428572" cy="6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718" y="9054070"/>
              <a:ext cx="2428572" cy="6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9208" y="4682081"/>
            <a:ext cx="5820781" cy="20917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0362" y="1879484"/>
            <a:ext cx="15594515" cy="7884976"/>
            <a:chOff x="1250362" y="1879484"/>
            <a:chExt cx="15594515" cy="78849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362" y="1879484"/>
              <a:ext cx="15594515" cy="7884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6502" y="2888639"/>
            <a:ext cx="1768346" cy="64286"/>
            <a:chOff x="12746502" y="2888639"/>
            <a:chExt cx="1768346" cy="6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6502" y="2888639"/>
              <a:ext cx="1768346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46502" y="7593401"/>
            <a:ext cx="1044049" cy="64286"/>
            <a:chOff x="12746502" y="7593401"/>
            <a:chExt cx="1044049" cy="6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6502" y="7593401"/>
              <a:ext cx="1044049" cy="6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85000" y="8082174"/>
            <a:ext cx="9542896" cy="12270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7754" y="5202370"/>
            <a:ext cx="12092217" cy="16603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27" y="1688670"/>
            <a:ext cx="18285714" cy="8253468"/>
            <a:chOff x="31527" y="1688670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11330" y="-2438064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7" y="1688670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4489" y="1688670"/>
            <a:ext cx="7027016" cy="8206178"/>
            <a:chOff x="434489" y="1688670"/>
            <a:chExt cx="7027016" cy="82061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89" y="1688670"/>
              <a:ext cx="7027016" cy="820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1982" y="1688670"/>
            <a:ext cx="7284636" cy="8206178"/>
            <a:chOff x="7451982" y="1688670"/>
            <a:chExt cx="7284636" cy="82061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1982" y="1688670"/>
              <a:ext cx="7284636" cy="82061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8669" y="5985421"/>
            <a:ext cx="4936638" cy="22655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27" y="1688670"/>
            <a:ext cx="18285714" cy="8253468"/>
            <a:chOff x="31527" y="1688670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11330" y="-2438064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7" y="1688670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647" y="1698194"/>
            <a:ext cx="6265233" cy="8188535"/>
            <a:chOff x="831647" y="1698194"/>
            <a:chExt cx="6265233" cy="81885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647" y="1698194"/>
              <a:ext cx="6265233" cy="8188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8458" y="1730661"/>
            <a:ext cx="6451378" cy="8188535"/>
            <a:chOff x="7528458" y="1730661"/>
            <a:chExt cx="6451378" cy="81885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8458" y="1730661"/>
              <a:ext cx="6451378" cy="81885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02202" y="6470812"/>
            <a:ext cx="4936610" cy="23036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27415" y="1843205"/>
            <a:ext cx="12862410" cy="7890540"/>
            <a:chOff x="2727415" y="1843205"/>
            <a:chExt cx="12862410" cy="78905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415" y="1843205"/>
              <a:ext cx="12862410" cy="78905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282" y="1903642"/>
            <a:ext cx="2339638" cy="1348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6821" y="7600707"/>
            <a:ext cx="4360019" cy="12427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61845" y="2014801"/>
            <a:ext cx="13799822" cy="7538153"/>
            <a:chOff x="2461845" y="2014801"/>
            <a:chExt cx="13799822" cy="75381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1845" y="2014801"/>
              <a:ext cx="13799822" cy="75381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282" y="1903642"/>
            <a:ext cx="2339638" cy="1348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6821" y="7600707"/>
            <a:ext cx="7014715" cy="12427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9070" y="1950929"/>
            <a:ext cx="12567574" cy="7760477"/>
            <a:chOff x="2859070" y="1950929"/>
            <a:chExt cx="12567574" cy="77604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9070" y="1950929"/>
              <a:ext cx="12567574" cy="77604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282" y="1903642"/>
            <a:ext cx="2339638" cy="1348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7635" y="8357773"/>
            <a:ext cx="6823400" cy="12427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724" y="1828571"/>
            <a:ext cx="17015705" cy="7826590"/>
            <a:chOff x="555724" y="1828571"/>
            <a:chExt cx="17015705" cy="78265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724" y="1828571"/>
              <a:ext cx="17015705" cy="7826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5724" y="5114286"/>
            <a:ext cx="11380555" cy="641020"/>
            <a:chOff x="555724" y="5114286"/>
            <a:chExt cx="11380555" cy="641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724" y="5114286"/>
              <a:ext cx="11380555" cy="6410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1862" y="7426602"/>
            <a:ext cx="5467162" cy="20917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9469" y="4244107"/>
            <a:ext cx="6964647" cy="2664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8383" y="4362336"/>
            <a:ext cx="4115228" cy="14659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5737" y="478261"/>
            <a:ext cx="7817299" cy="131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7368" y="3406859"/>
            <a:ext cx="974858" cy="8913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1659" y="3406250"/>
            <a:ext cx="941362" cy="8931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3888" y="2196478"/>
            <a:ext cx="9672505" cy="12027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4662" y="3119662"/>
            <a:ext cx="13826837" cy="55673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745" y="8560616"/>
            <a:ext cx="11800886" cy="12027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248" y="3467467"/>
            <a:ext cx="16827219" cy="3846018"/>
            <a:chOff x="729248" y="3467467"/>
            <a:chExt cx="16827219" cy="38460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248" y="3467467"/>
              <a:ext cx="16827219" cy="38460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362" y="8245341"/>
            <a:ext cx="13015762" cy="12027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212" y="2238250"/>
            <a:ext cx="2199258" cy="1365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636" y="2042729"/>
            <a:ext cx="17308443" cy="3417339"/>
            <a:chOff x="488636" y="2042729"/>
            <a:chExt cx="17308443" cy="34173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636" y="2042729"/>
              <a:ext cx="17308443" cy="34173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3398" y="5707687"/>
            <a:ext cx="7231040" cy="3902495"/>
            <a:chOff x="393398" y="5707687"/>
            <a:chExt cx="7231040" cy="3902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398" y="5707687"/>
              <a:ext cx="7231040" cy="3902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8654" y="3804970"/>
            <a:ext cx="12250006" cy="42857"/>
            <a:chOff x="488654" y="3804970"/>
            <a:chExt cx="12250006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654" y="3804970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8654" y="4574493"/>
            <a:ext cx="12250006" cy="42857"/>
            <a:chOff x="488654" y="4574493"/>
            <a:chExt cx="12250006" cy="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654" y="4574493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8654" y="4867827"/>
            <a:ext cx="12250006" cy="42857"/>
            <a:chOff x="488654" y="4867827"/>
            <a:chExt cx="12250006" cy="4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654" y="4867827"/>
              <a:ext cx="12250006" cy="42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22878" y="7228802"/>
            <a:ext cx="10253067" cy="17361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253468"/>
            <a:chOff x="0" y="1685714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41020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7340" y="5817857"/>
            <a:ext cx="8055180" cy="21429"/>
            <a:chOff x="5317340" y="5817857"/>
            <a:chExt cx="8055180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317340" y="5817857"/>
              <a:ext cx="805518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39" y="1853221"/>
            <a:ext cx="9145702" cy="7880360"/>
            <a:chOff x="116039" y="1853221"/>
            <a:chExt cx="9145702" cy="78803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39" y="1853221"/>
              <a:ext cx="9145702" cy="7880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5887" y="1872269"/>
            <a:ext cx="8735712" cy="4349890"/>
            <a:chOff x="9415887" y="1872269"/>
            <a:chExt cx="8735712" cy="4349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5887" y="1872269"/>
              <a:ext cx="8735712" cy="4349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0830" y="7030318"/>
            <a:ext cx="6408768" cy="977340"/>
            <a:chOff x="870830" y="7030318"/>
            <a:chExt cx="6408768" cy="9773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830" y="7030318"/>
              <a:ext cx="6408768" cy="9773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0662" y="6508321"/>
            <a:ext cx="8023153" cy="3298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4010" y="3169411"/>
            <a:ext cx="13109579" cy="3748858"/>
            <a:chOff x="2634010" y="3169411"/>
            <a:chExt cx="13109579" cy="37488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4010" y="3169411"/>
              <a:ext cx="13109579" cy="37488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13200" y="3550739"/>
            <a:ext cx="5951625" cy="520197"/>
            <a:chOff x="4513200" y="3550739"/>
            <a:chExt cx="5951625" cy="520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3200" y="3550739"/>
              <a:ext cx="5951625" cy="5201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8107" y="7107336"/>
            <a:ext cx="11058458" cy="12427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0069" y="2332574"/>
            <a:ext cx="2247619" cy="12021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25713" y="7859778"/>
            <a:ext cx="8582677" cy="13510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0949" y="8694031"/>
            <a:ext cx="6770572" cy="12896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1657143"/>
            <a:ext cx="18285714" cy="8253468"/>
            <a:chOff x="9524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3333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" y="1657143"/>
              <a:ext cx="18285714" cy="8253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481" y="3177652"/>
            <a:ext cx="3707240" cy="13773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366" y="4179552"/>
            <a:ext cx="11664908" cy="16056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0481" y="6230181"/>
            <a:ext cx="4907811" cy="13773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890" y="7230055"/>
            <a:ext cx="13510775" cy="77900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708" y="3171891"/>
            <a:ext cx="17644411" cy="4532408"/>
            <a:chOff x="294708" y="3171891"/>
            <a:chExt cx="17644411" cy="45324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708" y="3171891"/>
              <a:ext cx="17644411" cy="45324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6789" y="8629165"/>
            <a:ext cx="9361720" cy="1048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834" y="2196654"/>
            <a:ext cx="2199258" cy="13522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5829" y="7996606"/>
            <a:ext cx="4948092" cy="9878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273" y="1730461"/>
            <a:ext cx="10722826" cy="8106832"/>
            <a:chOff x="159273" y="1730461"/>
            <a:chExt cx="10722826" cy="8106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73" y="1730461"/>
              <a:ext cx="10722826" cy="81068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5323" y="3832770"/>
            <a:ext cx="7092748" cy="41031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17931" y="3014124"/>
            <a:ext cx="6171429" cy="5542155"/>
            <a:chOff x="10417931" y="3014124"/>
            <a:chExt cx="6171429" cy="55421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7931" y="3014124"/>
              <a:ext cx="6171429" cy="55421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282" y="3891847"/>
            <a:ext cx="6171429" cy="3784060"/>
            <a:chOff x="1060282" y="3891847"/>
            <a:chExt cx="6171429" cy="37840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282" y="3891847"/>
              <a:ext cx="6171429" cy="3784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2518" y="4864227"/>
            <a:ext cx="1839299" cy="1839299"/>
            <a:chOff x="8002518" y="4864227"/>
            <a:chExt cx="1839299" cy="1839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2518" y="4864227"/>
              <a:ext cx="1839299" cy="183929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6736" y="2250440"/>
            <a:ext cx="2339638" cy="13488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722" y="8259634"/>
            <a:ext cx="6363048" cy="13510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9948" y="3219050"/>
            <a:ext cx="15705818" cy="6322968"/>
            <a:chOff x="1289948" y="3219050"/>
            <a:chExt cx="15705818" cy="63229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948" y="3219050"/>
              <a:ext cx="15705818" cy="632296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736" y="2149291"/>
            <a:ext cx="2339638" cy="1348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4516" y="2193481"/>
            <a:ext cx="5351905" cy="13510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8592" y="2803514"/>
            <a:ext cx="8102610" cy="5048411"/>
            <a:chOff x="488592" y="2803514"/>
            <a:chExt cx="8102610" cy="50484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592" y="2803514"/>
              <a:ext cx="8102610" cy="50484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3509" y="478261"/>
            <a:ext cx="10049832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79213" y="2824637"/>
            <a:ext cx="2438171" cy="8328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13099" y="3712683"/>
            <a:ext cx="7189609" cy="12899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7250" y="4971813"/>
            <a:ext cx="5273590" cy="12495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05947" y="6276521"/>
            <a:ext cx="8009561" cy="128997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85714" y="1685714"/>
            <a:ext cx="4802185" cy="7025359"/>
            <a:chOff x="13485714" y="1685714"/>
            <a:chExt cx="4802185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5714" y="1685714"/>
              <a:ext cx="4802185" cy="7025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083" y="5208326"/>
            <a:ext cx="6971597" cy="21429"/>
            <a:chOff x="1329083" y="5208326"/>
            <a:chExt cx="6971597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29083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8573" y="9187782"/>
            <a:ext cx="4360271" cy="5487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67050" y="3404955"/>
            <a:ext cx="925819" cy="8970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1459" y="3385593"/>
            <a:ext cx="1397791" cy="8997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45107" y="3404650"/>
            <a:ext cx="1405410" cy="8997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9745" y="3404650"/>
            <a:ext cx="1429781" cy="8997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10813" y="478261"/>
            <a:ext cx="8346032" cy="13189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6669" y="4384783"/>
            <a:ext cx="4188438" cy="22042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42507" y="4384783"/>
            <a:ext cx="4043409" cy="22042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88383" y="4384783"/>
            <a:ext cx="3838142" cy="17471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46098" y="4384783"/>
            <a:ext cx="4467542" cy="22042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618" y="2490904"/>
            <a:ext cx="8075031" cy="5587922"/>
            <a:chOff x="486618" y="2490904"/>
            <a:chExt cx="8075031" cy="55879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618" y="2490904"/>
              <a:ext cx="8075031" cy="55879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3509" y="478261"/>
            <a:ext cx="10049832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5642" y="2418199"/>
            <a:ext cx="4569171" cy="9105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03898" y="3621669"/>
            <a:ext cx="4710542" cy="832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88088" y="6973079"/>
            <a:ext cx="6519571" cy="8328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03898" y="4742012"/>
            <a:ext cx="4496742" cy="832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03898" y="5889907"/>
            <a:ext cx="4515304" cy="832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677" y="2236026"/>
            <a:ext cx="8029390" cy="5927948"/>
            <a:chOff x="604677" y="2236026"/>
            <a:chExt cx="8029390" cy="59279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77" y="2236026"/>
              <a:ext cx="8029390" cy="59279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575" y="378680"/>
            <a:ext cx="13112194" cy="14108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9847" y="3032845"/>
            <a:ext cx="2034114" cy="1289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3599" y="4079540"/>
            <a:ext cx="6046352" cy="832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47836" y="5036193"/>
            <a:ext cx="7649628" cy="12899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63599" y="6454216"/>
            <a:ext cx="7156095" cy="8328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1733" y="5208482"/>
            <a:ext cx="6971987" cy="21429"/>
            <a:chOff x="4851733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851733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0380" y="1876468"/>
            <a:ext cx="7610855" cy="6653930"/>
            <a:chOff x="340380" y="1876468"/>
            <a:chExt cx="7610855" cy="6653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380" y="1876468"/>
              <a:ext cx="7610855" cy="66539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985" y="478261"/>
            <a:ext cx="12975261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9346" y="2277836"/>
            <a:ext cx="2698285" cy="11886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95452" y="3165252"/>
            <a:ext cx="8420095" cy="12899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3098" y="4683450"/>
            <a:ext cx="8287057" cy="27919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1733" y="5208482"/>
            <a:ext cx="6971987" cy="21429"/>
            <a:chOff x="4851733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851733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980" y="1968887"/>
            <a:ext cx="7758238" cy="6347940"/>
            <a:chOff x="267980" y="1968887"/>
            <a:chExt cx="7758238" cy="63479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980" y="1968887"/>
              <a:ext cx="7758238" cy="63479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985" y="478261"/>
            <a:ext cx="12975261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1349" y="3595449"/>
            <a:ext cx="3523246" cy="11886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37324" y="4498622"/>
            <a:ext cx="7357866" cy="832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74625" y="5497149"/>
            <a:ext cx="5679342" cy="14878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0423" y="478261"/>
            <a:ext cx="11694280" cy="131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9812" y="3144831"/>
            <a:ext cx="2942618" cy="11886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9978" y="3144831"/>
            <a:ext cx="2670046" cy="11886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778" y="4077698"/>
            <a:ext cx="8291085" cy="38514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63564" y="4061936"/>
            <a:ext cx="8133971" cy="3851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2024-02-15T23:52:04Z</dcterms:created>
  <dcterms:modified xsi:type="dcterms:W3CDTF">2024-02-15T23:52:04Z</dcterms:modified>
</cp:coreProperties>
</file>